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83" r:id="rId3"/>
    <p:sldId id="287" r:id="rId4"/>
    <p:sldId id="28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6600"/>
    <a:srgbClr val="CC0099"/>
    <a:srgbClr val="663300"/>
    <a:srgbClr val="CC6600"/>
    <a:srgbClr val="006600"/>
    <a:srgbClr val="FF0066"/>
    <a:srgbClr val="FF0000"/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B951FB68-000E-3C92-06D8-5C0CFC1CC3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A1331023-CC9A-C5A0-85E3-22E7DEAB3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20B29AC-717B-38B2-299A-B900D264C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041853"/>
              </p:ext>
            </p:extLst>
          </p:nvPr>
        </p:nvGraphicFramePr>
        <p:xfrm>
          <a:off x="581325" y="917114"/>
          <a:ext cx="8881951" cy="5526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16">
                  <a:extLst>
                    <a:ext uri="{9D8B030D-6E8A-4147-A177-3AD203B41FA5}">
                      <a16:colId xmlns:a16="http://schemas.microsoft.com/office/drawing/2014/main" val="2098871406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2923292155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297521258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760870896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1674424639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6644828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1401870668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193390426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1832602541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3453171191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3826183173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2174716431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4271292170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3616722240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3134571415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1271727920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2195520774"/>
                    </a:ext>
                  </a:extLst>
                </a:gridCol>
                <a:gridCol w="492455">
                  <a:extLst>
                    <a:ext uri="{9D8B030D-6E8A-4147-A177-3AD203B41FA5}">
                      <a16:colId xmlns:a16="http://schemas.microsoft.com/office/drawing/2014/main" val="1244932826"/>
                    </a:ext>
                  </a:extLst>
                </a:gridCol>
              </a:tblGrid>
              <a:tr h="402037"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684447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85529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69301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907311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341576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41650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9942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73186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BC69F8-A9EE-C7DF-886F-2FA15F001B56}"/>
              </a:ext>
            </a:extLst>
          </p:cNvPr>
          <p:cNvSpPr txBox="1"/>
          <p:nvPr/>
        </p:nvSpPr>
        <p:spPr>
          <a:xfrm>
            <a:off x="422262" y="32940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b="1" dirty="0"/>
              <a:t>担当者のシフト表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C7876FF-58BB-E4BB-C503-C5E035A1FF21}"/>
              </a:ext>
            </a:extLst>
          </p:cNvPr>
          <p:cNvSpPr/>
          <p:nvPr/>
        </p:nvSpPr>
        <p:spPr>
          <a:xfrm>
            <a:off x="1125316" y="2295784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9A702DE8-F1BD-55B3-830F-97C0064275C3}"/>
              </a:ext>
            </a:extLst>
          </p:cNvPr>
          <p:cNvCxnSpPr>
            <a:cxnSpLocks/>
            <a:stCxn id="5" idx="3"/>
            <a:endCxn id="34" idx="1"/>
          </p:cNvCxnSpPr>
          <p:nvPr/>
        </p:nvCxnSpPr>
        <p:spPr>
          <a:xfrm>
            <a:off x="1593850" y="2401205"/>
            <a:ext cx="3948909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ED7C008A-3C37-9768-B4AE-BA648DB821CC}"/>
              </a:ext>
            </a:extLst>
          </p:cNvPr>
          <p:cNvSpPr/>
          <p:nvPr/>
        </p:nvSpPr>
        <p:spPr>
          <a:xfrm>
            <a:off x="2085544" y="5384639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山田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9F17821A-F9A4-5B40-3D18-7633026B86FD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5523818" y="5490060"/>
            <a:ext cx="3939458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D29F4E95-4A08-299A-E591-42C10933DCE8}"/>
              </a:ext>
            </a:extLst>
          </p:cNvPr>
          <p:cNvSpPr/>
          <p:nvPr/>
        </p:nvSpPr>
        <p:spPr>
          <a:xfrm>
            <a:off x="5542759" y="2295784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D61D9899-6AD1-2258-F4BB-F89ABD746D59}"/>
              </a:ext>
            </a:extLst>
          </p:cNvPr>
          <p:cNvSpPr/>
          <p:nvPr/>
        </p:nvSpPr>
        <p:spPr>
          <a:xfrm>
            <a:off x="5055284" y="5384639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御子柴</a:t>
            </a: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C0FF8762-4B72-298B-D24C-4B8DD4F89B16}"/>
              </a:ext>
            </a:extLst>
          </p:cNvPr>
          <p:cNvCxnSpPr>
            <a:cxnSpLocks/>
            <a:stCxn id="13" idx="3"/>
            <a:endCxn id="36" idx="1"/>
          </p:cNvCxnSpPr>
          <p:nvPr/>
        </p:nvCxnSpPr>
        <p:spPr>
          <a:xfrm>
            <a:off x="2554078" y="5490060"/>
            <a:ext cx="2501206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68267050-7403-1B20-414B-4EEAD0D47409}"/>
              </a:ext>
            </a:extLst>
          </p:cNvPr>
          <p:cNvCxnSpPr>
            <a:cxnSpLocks/>
          </p:cNvCxnSpPr>
          <p:nvPr/>
        </p:nvCxnSpPr>
        <p:spPr>
          <a:xfrm>
            <a:off x="6011293" y="2401205"/>
            <a:ext cx="34519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C4D5EFF4-6895-67E2-56D3-672B34A21D61}"/>
              </a:ext>
            </a:extLst>
          </p:cNvPr>
          <p:cNvSpPr/>
          <p:nvPr/>
        </p:nvSpPr>
        <p:spPr>
          <a:xfrm>
            <a:off x="1125316" y="377935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大原</a:t>
            </a:r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9FC770CC-8BB3-CA76-9F92-15776D2107A4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1593850" y="3884774"/>
            <a:ext cx="1451275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CDC421E0-EF25-0FFD-969A-32BF67C91CD6}"/>
              </a:ext>
            </a:extLst>
          </p:cNvPr>
          <p:cNvSpPr/>
          <p:nvPr/>
        </p:nvSpPr>
        <p:spPr>
          <a:xfrm>
            <a:off x="3066260" y="377935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FA071C13-F2A3-875C-B4F9-5B1B7B468B48}"/>
              </a:ext>
            </a:extLst>
          </p:cNvPr>
          <p:cNvCxnSpPr>
            <a:cxnSpLocks/>
            <a:stCxn id="61" idx="3"/>
            <a:endCxn id="63" idx="1"/>
          </p:cNvCxnSpPr>
          <p:nvPr/>
        </p:nvCxnSpPr>
        <p:spPr>
          <a:xfrm>
            <a:off x="3534794" y="3884774"/>
            <a:ext cx="1498289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82E4FFF2-F371-6F3C-4425-C16229DA5C4E}"/>
              </a:ext>
            </a:extLst>
          </p:cNvPr>
          <p:cNvSpPr/>
          <p:nvPr/>
        </p:nvSpPr>
        <p:spPr>
          <a:xfrm>
            <a:off x="5033083" y="377935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柴田</a:t>
            </a:r>
          </a:p>
        </p:txBody>
      </p: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0DB1F710-8AE3-23E2-4246-4D824865B652}"/>
              </a:ext>
            </a:extLst>
          </p:cNvPr>
          <p:cNvCxnSpPr>
            <a:cxnSpLocks/>
            <a:stCxn id="63" idx="3"/>
          </p:cNvCxnSpPr>
          <p:nvPr/>
        </p:nvCxnSpPr>
        <p:spPr>
          <a:xfrm>
            <a:off x="5501617" y="3884774"/>
            <a:ext cx="1451275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四角形: 角を丸くする 66">
            <a:extLst>
              <a:ext uri="{FF2B5EF4-FFF2-40B4-BE49-F238E27FC236}">
                <a16:creationId xmlns:a16="http://schemas.microsoft.com/office/drawing/2014/main" id="{E114D45F-B3CD-CE53-202C-5E2A5247D395}"/>
              </a:ext>
            </a:extLst>
          </p:cNvPr>
          <p:cNvSpPr/>
          <p:nvPr/>
        </p:nvSpPr>
        <p:spPr>
          <a:xfrm>
            <a:off x="7017159" y="377935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7CBBFDCC-5A10-A881-2FEC-4260797E4C37}"/>
              </a:ext>
            </a:extLst>
          </p:cNvPr>
          <p:cNvCxnSpPr>
            <a:cxnSpLocks/>
            <a:stCxn id="67" idx="3"/>
          </p:cNvCxnSpPr>
          <p:nvPr/>
        </p:nvCxnSpPr>
        <p:spPr>
          <a:xfrm>
            <a:off x="7485693" y="3884774"/>
            <a:ext cx="1977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四角形: 角を丸くする 71">
            <a:extLst>
              <a:ext uri="{FF2B5EF4-FFF2-40B4-BE49-F238E27FC236}">
                <a16:creationId xmlns:a16="http://schemas.microsoft.com/office/drawing/2014/main" id="{139008C2-9D9F-E456-ECFC-3D33F9EFEF19}"/>
              </a:ext>
            </a:extLst>
          </p:cNvPr>
          <p:cNvSpPr/>
          <p:nvPr/>
        </p:nvSpPr>
        <p:spPr>
          <a:xfrm>
            <a:off x="1125316" y="1553738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原</a:t>
            </a:r>
          </a:p>
        </p:txBody>
      </p: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939A67F8-0EDA-F2D2-BA31-515A3E0E1D0A}"/>
              </a:ext>
            </a:extLst>
          </p:cNvPr>
          <p:cNvCxnSpPr>
            <a:cxnSpLocks/>
            <a:stCxn id="72" idx="3"/>
          </p:cNvCxnSpPr>
          <p:nvPr/>
        </p:nvCxnSpPr>
        <p:spPr>
          <a:xfrm>
            <a:off x="1593850" y="1659159"/>
            <a:ext cx="7869426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89AC194D-7031-047F-8E14-2ED47F307368}"/>
              </a:ext>
            </a:extLst>
          </p:cNvPr>
          <p:cNvSpPr/>
          <p:nvPr/>
        </p:nvSpPr>
        <p:spPr>
          <a:xfrm>
            <a:off x="1125316" y="5116448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南野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6DC8F05-2E3B-694B-A5D4-23B0836CB57E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593850" y="5221869"/>
            <a:ext cx="7869426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030CBCAF-57AD-F6ED-CCE4-C4E43009F3D7}"/>
              </a:ext>
            </a:extLst>
          </p:cNvPr>
          <p:cNvSpPr/>
          <p:nvPr/>
        </p:nvSpPr>
        <p:spPr>
          <a:xfrm>
            <a:off x="1125316" y="3063361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0BC50125-0455-2AC4-42EE-A0B79DD90F81}"/>
              </a:ext>
            </a:extLst>
          </p:cNvPr>
          <p:cNvCxnSpPr>
            <a:cxnSpLocks/>
            <a:stCxn id="15" idx="3"/>
            <a:endCxn id="20" idx="1"/>
          </p:cNvCxnSpPr>
          <p:nvPr/>
        </p:nvCxnSpPr>
        <p:spPr>
          <a:xfrm>
            <a:off x="1593850" y="3168782"/>
            <a:ext cx="2469192" cy="11484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791D7925-6496-C7E7-1BE5-D8437003DFF8}"/>
              </a:ext>
            </a:extLst>
          </p:cNvPr>
          <p:cNvSpPr/>
          <p:nvPr/>
        </p:nvSpPr>
        <p:spPr>
          <a:xfrm>
            <a:off x="4063042" y="3074845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8C3B35EC-CA93-DE93-034D-EF1B1A555088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4531576" y="3180266"/>
            <a:ext cx="2485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30EA4165-DA78-11AF-3FE7-059D1005E05A}"/>
              </a:ext>
            </a:extLst>
          </p:cNvPr>
          <p:cNvSpPr/>
          <p:nvPr/>
        </p:nvSpPr>
        <p:spPr>
          <a:xfrm>
            <a:off x="7000768" y="3090922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中村</a:t>
            </a: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1CE38796-6B91-7478-F75D-AB66DFF2EAF9}"/>
              </a:ext>
            </a:extLst>
          </p:cNvPr>
          <p:cNvCxnSpPr>
            <a:cxnSpLocks/>
          </p:cNvCxnSpPr>
          <p:nvPr/>
        </p:nvCxnSpPr>
        <p:spPr>
          <a:xfrm>
            <a:off x="7485693" y="3180266"/>
            <a:ext cx="1977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72724981-9A7D-3603-CC55-0FBC84AD25BC}"/>
              </a:ext>
            </a:extLst>
          </p:cNvPr>
          <p:cNvSpPr/>
          <p:nvPr/>
        </p:nvSpPr>
        <p:spPr>
          <a:xfrm>
            <a:off x="1125316" y="5806555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8BABCA3A-6A44-B541-2598-20B8F16744E0}"/>
              </a:ext>
            </a:extLst>
          </p:cNvPr>
          <p:cNvCxnSpPr>
            <a:cxnSpLocks/>
            <a:stCxn id="29" idx="3"/>
            <a:endCxn id="31" idx="1"/>
          </p:cNvCxnSpPr>
          <p:nvPr/>
        </p:nvCxnSpPr>
        <p:spPr>
          <a:xfrm>
            <a:off x="1593850" y="5911976"/>
            <a:ext cx="2469192" cy="11484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B8246912-8607-8CB4-F455-C3AB69078037}"/>
              </a:ext>
            </a:extLst>
          </p:cNvPr>
          <p:cNvSpPr/>
          <p:nvPr/>
        </p:nvSpPr>
        <p:spPr>
          <a:xfrm>
            <a:off x="4063042" y="5818039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原口</a:t>
            </a: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83F1B935-6F16-748B-8B7A-2449F5BEC1E4}"/>
              </a:ext>
            </a:extLst>
          </p:cNvPr>
          <p:cNvCxnSpPr>
            <a:cxnSpLocks/>
            <a:stCxn id="31" idx="3"/>
          </p:cNvCxnSpPr>
          <p:nvPr/>
        </p:nvCxnSpPr>
        <p:spPr>
          <a:xfrm>
            <a:off x="4531576" y="5923460"/>
            <a:ext cx="2485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0DC27F84-63E2-F130-0A31-754FB0F0CC69}"/>
              </a:ext>
            </a:extLst>
          </p:cNvPr>
          <p:cNvSpPr/>
          <p:nvPr/>
        </p:nvSpPr>
        <p:spPr>
          <a:xfrm>
            <a:off x="7000768" y="5834116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中村</a:t>
            </a: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A9DC1006-1CB8-FFEE-C11D-2B42608E38A9}"/>
              </a:ext>
            </a:extLst>
          </p:cNvPr>
          <p:cNvCxnSpPr>
            <a:cxnSpLocks/>
          </p:cNvCxnSpPr>
          <p:nvPr/>
        </p:nvCxnSpPr>
        <p:spPr>
          <a:xfrm>
            <a:off x="7485693" y="5923460"/>
            <a:ext cx="1977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2972C2E6-AA03-E646-DDC7-7C58273907FC}"/>
              </a:ext>
            </a:extLst>
          </p:cNvPr>
          <p:cNvSpPr/>
          <p:nvPr/>
        </p:nvSpPr>
        <p:spPr>
          <a:xfrm>
            <a:off x="1125316" y="6125732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田口</a:t>
            </a:r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93A05CEE-D319-1A13-6B3E-BB64E0387607}"/>
              </a:ext>
            </a:extLst>
          </p:cNvPr>
          <p:cNvCxnSpPr>
            <a:cxnSpLocks/>
            <a:stCxn id="37" idx="3"/>
            <a:endCxn id="39" idx="1"/>
          </p:cNvCxnSpPr>
          <p:nvPr/>
        </p:nvCxnSpPr>
        <p:spPr>
          <a:xfrm>
            <a:off x="1593850" y="6231153"/>
            <a:ext cx="2469192" cy="11484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A88B3E20-AB36-4B4B-CDB9-5201E260ADA8}"/>
              </a:ext>
            </a:extLst>
          </p:cNvPr>
          <p:cNvSpPr/>
          <p:nvPr/>
        </p:nvSpPr>
        <p:spPr>
          <a:xfrm>
            <a:off x="4063042" y="6137216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島田</a:t>
            </a: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E0616639-0147-41A3-B288-B15CF33C7508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4531576" y="6242637"/>
            <a:ext cx="2485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B521199F-62D8-339C-1872-D935B3883AAF}"/>
              </a:ext>
            </a:extLst>
          </p:cNvPr>
          <p:cNvSpPr/>
          <p:nvPr/>
        </p:nvSpPr>
        <p:spPr>
          <a:xfrm>
            <a:off x="7000768" y="615329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大野</a:t>
            </a:r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7504FA0A-B295-7F5D-B79D-0B1EDDF36FB9}"/>
              </a:ext>
            </a:extLst>
          </p:cNvPr>
          <p:cNvCxnSpPr>
            <a:cxnSpLocks/>
          </p:cNvCxnSpPr>
          <p:nvPr/>
        </p:nvCxnSpPr>
        <p:spPr>
          <a:xfrm>
            <a:off x="7485693" y="6242637"/>
            <a:ext cx="1977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A8F19E39-C246-B1A1-BAF4-46E642694A61}"/>
              </a:ext>
            </a:extLst>
          </p:cNvPr>
          <p:cNvSpPr/>
          <p:nvPr/>
        </p:nvSpPr>
        <p:spPr>
          <a:xfrm>
            <a:off x="1125316" y="4512772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95F492C0-4B3C-D9B5-3F02-D66F1E6C3E97}"/>
              </a:ext>
            </a:extLst>
          </p:cNvPr>
          <p:cNvCxnSpPr>
            <a:cxnSpLocks/>
            <a:stCxn id="45" idx="3"/>
            <a:endCxn id="48" idx="1"/>
          </p:cNvCxnSpPr>
          <p:nvPr/>
        </p:nvCxnSpPr>
        <p:spPr>
          <a:xfrm>
            <a:off x="1593850" y="4618193"/>
            <a:ext cx="3948909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E26E3EE2-22F1-DE18-942B-BA61958B603A}"/>
              </a:ext>
            </a:extLst>
          </p:cNvPr>
          <p:cNvSpPr/>
          <p:nvPr/>
        </p:nvSpPr>
        <p:spPr>
          <a:xfrm>
            <a:off x="5542759" y="4512772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1026E9F2-0908-0610-D3CA-95A412D8AA32}"/>
              </a:ext>
            </a:extLst>
          </p:cNvPr>
          <p:cNvCxnSpPr>
            <a:cxnSpLocks/>
          </p:cNvCxnSpPr>
          <p:nvPr/>
        </p:nvCxnSpPr>
        <p:spPr>
          <a:xfrm>
            <a:off x="6011293" y="4618193"/>
            <a:ext cx="34519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494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20B29AC-717B-38B2-299A-B900D264C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002272"/>
              </p:ext>
            </p:extLst>
          </p:nvPr>
        </p:nvGraphicFramePr>
        <p:xfrm>
          <a:off x="581325" y="917114"/>
          <a:ext cx="8881945" cy="5526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561">
                  <a:extLst>
                    <a:ext uri="{9D8B030D-6E8A-4147-A177-3AD203B41FA5}">
                      <a16:colId xmlns:a16="http://schemas.microsoft.com/office/drawing/2014/main" val="2098871406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923292155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97521258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760870896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674424639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6644828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401870668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93390426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832602541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453171191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826183173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174716431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4271292170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616722240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4162715623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962549696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231330217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045395340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838994310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472016011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512276904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03847993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603027327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195520774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244932826"/>
                    </a:ext>
                  </a:extLst>
                </a:gridCol>
              </a:tblGrid>
              <a:tr h="402037">
                <a:tc>
                  <a:txBody>
                    <a:bodyPr/>
                    <a:lstStyle/>
                    <a:p>
                      <a:pPr algn="ctr"/>
                      <a:endParaRPr kumimoji="1" lang="ja-JP" altLang="en-US" sz="105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684447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85529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69301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907311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341576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41650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9942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73186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BC69F8-A9EE-C7DF-886F-2FA15F001B56}"/>
              </a:ext>
            </a:extLst>
          </p:cNvPr>
          <p:cNvSpPr txBox="1"/>
          <p:nvPr/>
        </p:nvSpPr>
        <p:spPr>
          <a:xfrm>
            <a:off x="422262" y="32940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b="1" dirty="0"/>
              <a:t>担当者のシフト表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5AEBAF56-0C8D-BCAD-9D3B-1DC69106E0FC}"/>
              </a:ext>
            </a:extLst>
          </p:cNvPr>
          <p:cNvSpPr/>
          <p:nvPr/>
        </p:nvSpPr>
        <p:spPr>
          <a:xfrm>
            <a:off x="961414" y="2295784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06D303E6-C119-72FD-0427-22EE9A942EBE}"/>
              </a:ext>
            </a:extLst>
          </p:cNvPr>
          <p:cNvCxnSpPr>
            <a:cxnSpLocks/>
            <a:stCxn id="9" idx="3"/>
            <a:endCxn id="14" idx="1"/>
          </p:cNvCxnSpPr>
          <p:nvPr/>
        </p:nvCxnSpPr>
        <p:spPr>
          <a:xfrm>
            <a:off x="1429948" y="2401205"/>
            <a:ext cx="4112811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4C7886CC-E9D7-5B06-E27C-9EC5EE16DAB7}"/>
              </a:ext>
            </a:extLst>
          </p:cNvPr>
          <p:cNvSpPr/>
          <p:nvPr/>
        </p:nvSpPr>
        <p:spPr>
          <a:xfrm>
            <a:off x="2085544" y="5384639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山田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9FF41E20-9E68-ED3F-9004-21D44A183047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5523818" y="5490060"/>
            <a:ext cx="3939458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C3578BA0-44D3-B020-76D1-96977F3FBEFE}"/>
              </a:ext>
            </a:extLst>
          </p:cNvPr>
          <p:cNvSpPr/>
          <p:nvPr/>
        </p:nvSpPr>
        <p:spPr>
          <a:xfrm>
            <a:off x="5542759" y="2295784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44D03BCD-7F42-95BE-789B-F526A5137D5D}"/>
              </a:ext>
            </a:extLst>
          </p:cNvPr>
          <p:cNvSpPr/>
          <p:nvPr/>
        </p:nvSpPr>
        <p:spPr>
          <a:xfrm>
            <a:off x="5055284" y="5384639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御子柴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5C346C9A-1A75-ED60-C0D3-9E79649110E1}"/>
              </a:ext>
            </a:extLst>
          </p:cNvPr>
          <p:cNvCxnSpPr>
            <a:cxnSpLocks/>
            <a:stCxn id="11" idx="3"/>
            <a:endCxn id="15" idx="1"/>
          </p:cNvCxnSpPr>
          <p:nvPr/>
        </p:nvCxnSpPr>
        <p:spPr>
          <a:xfrm>
            <a:off x="2554078" y="5490060"/>
            <a:ext cx="2501206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D4248BA1-128F-2B56-1ED0-12BA3C840CCA}"/>
              </a:ext>
            </a:extLst>
          </p:cNvPr>
          <p:cNvCxnSpPr>
            <a:cxnSpLocks/>
          </p:cNvCxnSpPr>
          <p:nvPr/>
        </p:nvCxnSpPr>
        <p:spPr>
          <a:xfrm>
            <a:off x="6011293" y="2401205"/>
            <a:ext cx="34519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9CC13373-19F5-E768-A21A-E4B718D83E8D}"/>
              </a:ext>
            </a:extLst>
          </p:cNvPr>
          <p:cNvSpPr/>
          <p:nvPr/>
        </p:nvSpPr>
        <p:spPr>
          <a:xfrm>
            <a:off x="961414" y="377935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大原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601DBD9B-CE4D-3A31-C371-5160E2E08DEB}"/>
              </a:ext>
            </a:extLst>
          </p:cNvPr>
          <p:cNvCxnSpPr>
            <a:cxnSpLocks/>
            <a:stCxn id="18" idx="3"/>
            <a:endCxn id="21" idx="1"/>
          </p:cNvCxnSpPr>
          <p:nvPr/>
        </p:nvCxnSpPr>
        <p:spPr>
          <a:xfrm>
            <a:off x="1429948" y="3884774"/>
            <a:ext cx="1636312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199E951B-4F8D-AD4B-9DDF-14D51C57FBCE}"/>
              </a:ext>
            </a:extLst>
          </p:cNvPr>
          <p:cNvSpPr/>
          <p:nvPr/>
        </p:nvSpPr>
        <p:spPr>
          <a:xfrm>
            <a:off x="3066260" y="377935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01A186E0-EEB0-17BB-A4FF-FC31F977D45F}"/>
              </a:ext>
            </a:extLst>
          </p:cNvPr>
          <p:cNvCxnSpPr>
            <a:cxnSpLocks/>
            <a:stCxn id="21" idx="3"/>
            <a:endCxn id="23" idx="1"/>
          </p:cNvCxnSpPr>
          <p:nvPr/>
        </p:nvCxnSpPr>
        <p:spPr>
          <a:xfrm>
            <a:off x="3534794" y="3884774"/>
            <a:ext cx="1498289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0A8E0661-4C9F-4254-AD40-06C807E9A03F}"/>
              </a:ext>
            </a:extLst>
          </p:cNvPr>
          <p:cNvSpPr/>
          <p:nvPr/>
        </p:nvSpPr>
        <p:spPr>
          <a:xfrm>
            <a:off x="5033083" y="377935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柴田</a:t>
            </a: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3079E2B4-D7CD-B82F-B736-D42B856EA9DE}"/>
              </a:ext>
            </a:extLst>
          </p:cNvPr>
          <p:cNvCxnSpPr>
            <a:cxnSpLocks/>
            <a:stCxn id="23" idx="3"/>
            <a:endCxn id="25" idx="1"/>
          </p:cNvCxnSpPr>
          <p:nvPr/>
        </p:nvCxnSpPr>
        <p:spPr>
          <a:xfrm>
            <a:off x="5501617" y="3884774"/>
            <a:ext cx="1515542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2D6D687F-8A4E-5BCD-E36D-AC501984CD8E}"/>
              </a:ext>
            </a:extLst>
          </p:cNvPr>
          <p:cNvSpPr/>
          <p:nvPr/>
        </p:nvSpPr>
        <p:spPr>
          <a:xfrm>
            <a:off x="7017159" y="377935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7469E826-697E-CB41-FD65-728C0873E78B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7485693" y="3884774"/>
            <a:ext cx="1977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6E6C3753-1919-202B-4CDD-EE917DEC1FA3}"/>
              </a:ext>
            </a:extLst>
          </p:cNvPr>
          <p:cNvSpPr/>
          <p:nvPr/>
        </p:nvSpPr>
        <p:spPr>
          <a:xfrm>
            <a:off x="961414" y="1553738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原</a:t>
            </a: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C7D9D909-A8ED-5C04-4D29-781C193773F0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1429948" y="1659159"/>
            <a:ext cx="2633094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4A755B47-62BD-8137-A89C-5F9B4F19528B}"/>
              </a:ext>
            </a:extLst>
          </p:cNvPr>
          <p:cNvSpPr/>
          <p:nvPr/>
        </p:nvSpPr>
        <p:spPr>
          <a:xfrm>
            <a:off x="961414" y="5116448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南野</a:t>
            </a: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66A9409B-7D28-D9CB-1CCB-04D747893486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1429948" y="5221869"/>
            <a:ext cx="2357048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9AA900D5-622B-9D80-48E0-D5B8A78556EE}"/>
              </a:ext>
            </a:extLst>
          </p:cNvPr>
          <p:cNvSpPr/>
          <p:nvPr/>
        </p:nvSpPr>
        <p:spPr>
          <a:xfrm>
            <a:off x="961414" y="3027852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A3424014-5ADF-F298-12A3-45B5C0DF14BC}"/>
              </a:ext>
            </a:extLst>
          </p:cNvPr>
          <p:cNvCxnSpPr>
            <a:cxnSpLocks/>
            <a:stCxn id="31" idx="3"/>
            <a:endCxn id="33" idx="1"/>
          </p:cNvCxnSpPr>
          <p:nvPr/>
        </p:nvCxnSpPr>
        <p:spPr>
          <a:xfrm>
            <a:off x="1429948" y="3133273"/>
            <a:ext cx="2633094" cy="11484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72C60214-281C-0CF6-F74D-84FBCA3F82AA}"/>
              </a:ext>
            </a:extLst>
          </p:cNvPr>
          <p:cNvSpPr/>
          <p:nvPr/>
        </p:nvSpPr>
        <p:spPr>
          <a:xfrm>
            <a:off x="4063042" y="3039336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DA30F28C-9575-AA57-B6E6-9E0388CA0785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4531576" y="3144757"/>
            <a:ext cx="2485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459E3252-3E95-4AA3-C92A-241045F97AB9}"/>
              </a:ext>
            </a:extLst>
          </p:cNvPr>
          <p:cNvSpPr/>
          <p:nvPr/>
        </p:nvSpPr>
        <p:spPr>
          <a:xfrm>
            <a:off x="7000768" y="305541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中村</a:t>
            </a:r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E00C9E99-ADE9-7774-5688-9AEDEC9EAE70}"/>
              </a:ext>
            </a:extLst>
          </p:cNvPr>
          <p:cNvCxnSpPr>
            <a:cxnSpLocks/>
          </p:cNvCxnSpPr>
          <p:nvPr/>
        </p:nvCxnSpPr>
        <p:spPr>
          <a:xfrm>
            <a:off x="7485693" y="3144757"/>
            <a:ext cx="1977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2E08B7A1-F9BF-DBF5-1162-760397541C66}"/>
              </a:ext>
            </a:extLst>
          </p:cNvPr>
          <p:cNvSpPr/>
          <p:nvPr/>
        </p:nvSpPr>
        <p:spPr>
          <a:xfrm>
            <a:off x="961414" y="5806555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2BF6139C-CAC6-8E4B-2FD6-3C7C2F355B5C}"/>
              </a:ext>
            </a:extLst>
          </p:cNvPr>
          <p:cNvCxnSpPr>
            <a:cxnSpLocks/>
            <a:stCxn id="39" idx="3"/>
            <a:endCxn id="41" idx="1"/>
          </p:cNvCxnSpPr>
          <p:nvPr/>
        </p:nvCxnSpPr>
        <p:spPr>
          <a:xfrm>
            <a:off x="1429948" y="5911976"/>
            <a:ext cx="2633094" cy="11484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1CB7E893-009C-C4B2-EC02-7D7F6A77C75A}"/>
              </a:ext>
            </a:extLst>
          </p:cNvPr>
          <p:cNvSpPr/>
          <p:nvPr/>
        </p:nvSpPr>
        <p:spPr>
          <a:xfrm>
            <a:off x="4063042" y="5818039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原口</a:t>
            </a:r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5C1FC9C1-4A71-9189-3847-D325715BAD09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4531576" y="5923460"/>
            <a:ext cx="2485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7DC5C13A-6052-55F1-F68B-E70317A7777C}"/>
              </a:ext>
            </a:extLst>
          </p:cNvPr>
          <p:cNvSpPr/>
          <p:nvPr/>
        </p:nvSpPr>
        <p:spPr>
          <a:xfrm>
            <a:off x="7000768" y="5834116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中村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26DD32D8-2155-90D4-BDCE-5D2C8564E4D2}"/>
              </a:ext>
            </a:extLst>
          </p:cNvPr>
          <p:cNvCxnSpPr>
            <a:cxnSpLocks/>
          </p:cNvCxnSpPr>
          <p:nvPr/>
        </p:nvCxnSpPr>
        <p:spPr>
          <a:xfrm>
            <a:off x="7485693" y="5923460"/>
            <a:ext cx="1977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2095CF73-92EB-FA48-C968-81181753052F}"/>
              </a:ext>
            </a:extLst>
          </p:cNvPr>
          <p:cNvSpPr/>
          <p:nvPr/>
        </p:nvSpPr>
        <p:spPr>
          <a:xfrm>
            <a:off x="961414" y="6125732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田口</a:t>
            </a:r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8F4D639F-2981-170E-9E6F-10EDF5C4B8DE}"/>
              </a:ext>
            </a:extLst>
          </p:cNvPr>
          <p:cNvCxnSpPr>
            <a:cxnSpLocks/>
            <a:stCxn id="46" idx="3"/>
            <a:endCxn id="49" idx="1"/>
          </p:cNvCxnSpPr>
          <p:nvPr/>
        </p:nvCxnSpPr>
        <p:spPr>
          <a:xfrm>
            <a:off x="1429948" y="6231153"/>
            <a:ext cx="2633094" cy="11484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F221808A-6354-6B7C-AB87-B59AFDD3FF55}"/>
              </a:ext>
            </a:extLst>
          </p:cNvPr>
          <p:cNvSpPr/>
          <p:nvPr/>
        </p:nvSpPr>
        <p:spPr>
          <a:xfrm>
            <a:off x="4063042" y="6137216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島田</a:t>
            </a: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BF21BA7C-2B7B-944E-A281-ABC78C10EC27}"/>
              </a:ext>
            </a:extLst>
          </p:cNvPr>
          <p:cNvCxnSpPr>
            <a:cxnSpLocks/>
            <a:stCxn id="49" idx="3"/>
          </p:cNvCxnSpPr>
          <p:nvPr/>
        </p:nvCxnSpPr>
        <p:spPr>
          <a:xfrm>
            <a:off x="4531576" y="6242637"/>
            <a:ext cx="2485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B6FC6A49-A081-4FB8-A0E7-EB1615402C50}"/>
              </a:ext>
            </a:extLst>
          </p:cNvPr>
          <p:cNvSpPr/>
          <p:nvPr/>
        </p:nvSpPr>
        <p:spPr>
          <a:xfrm>
            <a:off x="7000768" y="6153293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大野</a:t>
            </a:r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1F5F095E-911A-C238-8AF7-AFFC86A12355}"/>
              </a:ext>
            </a:extLst>
          </p:cNvPr>
          <p:cNvCxnSpPr>
            <a:cxnSpLocks/>
          </p:cNvCxnSpPr>
          <p:nvPr/>
        </p:nvCxnSpPr>
        <p:spPr>
          <a:xfrm>
            <a:off x="7485693" y="6242637"/>
            <a:ext cx="1977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四角形: 角を丸くする 63">
            <a:extLst>
              <a:ext uri="{FF2B5EF4-FFF2-40B4-BE49-F238E27FC236}">
                <a16:creationId xmlns:a16="http://schemas.microsoft.com/office/drawing/2014/main" id="{CBB27D8E-8D66-48E4-0779-253C8908AC5F}"/>
              </a:ext>
            </a:extLst>
          </p:cNvPr>
          <p:cNvSpPr/>
          <p:nvPr/>
        </p:nvSpPr>
        <p:spPr>
          <a:xfrm>
            <a:off x="961414" y="4537475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中野</a:t>
            </a:r>
          </a:p>
        </p:txBody>
      </p: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80B939F0-25F2-B506-96F2-A7FA2DF0CB92}"/>
              </a:ext>
            </a:extLst>
          </p:cNvPr>
          <p:cNvCxnSpPr>
            <a:cxnSpLocks/>
            <a:stCxn id="64" idx="3"/>
            <a:endCxn id="66" idx="1"/>
          </p:cNvCxnSpPr>
          <p:nvPr/>
        </p:nvCxnSpPr>
        <p:spPr>
          <a:xfrm>
            <a:off x="1429948" y="4642896"/>
            <a:ext cx="2633094" cy="11484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四角形: 角を丸くする 65">
            <a:extLst>
              <a:ext uri="{FF2B5EF4-FFF2-40B4-BE49-F238E27FC236}">
                <a16:creationId xmlns:a16="http://schemas.microsoft.com/office/drawing/2014/main" id="{FC215A4F-D12E-199E-35B2-C750E500BB9A}"/>
              </a:ext>
            </a:extLst>
          </p:cNvPr>
          <p:cNvSpPr/>
          <p:nvPr/>
        </p:nvSpPr>
        <p:spPr>
          <a:xfrm>
            <a:off x="4063042" y="4548959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森本</a:t>
            </a:r>
          </a:p>
        </p:txBody>
      </p:sp>
      <p:cxnSp>
        <p:nvCxnSpPr>
          <p:cNvPr id="67" name="直線矢印コネクタ 66">
            <a:extLst>
              <a:ext uri="{FF2B5EF4-FFF2-40B4-BE49-F238E27FC236}">
                <a16:creationId xmlns:a16="http://schemas.microsoft.com/office/drawing/2014/main" id="{0E8A63B5-199C-CA55-614E-60C026E993EF}"/>
              </a:ext>
            </a:extLst>
          </p:cNvPr>
          <p:cNvCxnSpPr>
            <a:cxnSpLocks/>
            <a:stCxn id="66" idx="3"/>
          </p:cNvCxnSpPr>
          <p:nvPr/>
        </p:nvCxnSpPr>
        <p:spPr>
          <a:xfrm>
            <a:off x="4531576" y="4654380"/>
            <a:ext cx="2485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四角形: 角を丸くする 67">
            <a:extLst>
              <a:ext uri="{FF2B5EF4-FFF2-40B4-BE49-F238E27FC236}">
                <a16:creationId xmlns:a16="http://schemas.microsoft.com/office/drawing/2014/main" id="{9DBCCFC1-17EF-0ED5-E922-23133F438D33}"/>
              </a:ext>
            </a:extLst>
          </p:cNvPr>
          <p:cNvSpPr/>
          <p:nvPr/>
        </p:nvSpPr>
        <p:spPr>
          <a:xfrm>
            <a:off x="7000768" y="4565036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田原</a:t>
            </a:r>
          </a:p>
        </p:txBody>
      </p: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898CAE1F-683E-D7F2-01F7-BE1FBFEB321B}"/>
              </a:ext>
            </a:extLst>
          </p:cNvPr>
          <p:cNvCxnSpPr>
            <a:cxnSpLocks/>
          </p:cNvCxnSpPr>
          <p:nvPr/>
        </p:nvCxnSpPr>
        <p:spPr>
          <a:xfrm>
            <a:off x="7485693" y="4654380"/>
            <a:ext cx="1977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四角形: 角を丸くする 70">
            <a:extLst>
              <a:ext uri="{FF2B5EF4-FFF2-40B4-BE49-F238E27FC236}">
                <a16:creationId xmlns:a16="http://schemas.microsoft.com/office/drawing/2014/main" id="{5BCE8122-C97F-B0B7-3D52-CB4C0F19D0FF}"/>
              </a:ext>
            </a:extLst>
          </p:cNvPr>
          <p:cNvSpPr/>
          <p:nvPr/>
        </p:nvSpPr>
        <p:spPr>
          <a:xfrm>
            <a:off x="4063042" y="1549251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山下</a:t>
            </a:r>
          </a:p>
        </p:txBody>
      </p: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8F09DA87-D4D4-8D3F-093A-401CCD5BA865}"/>
              </a:ext>
            </a:extLst>
          </p:cNvPr>
          <p:cNvCxnSpPr>
            <a:cxnSpLocks/>
            <a:stCxn id="71" idx="3"/>
          </p:cNvCxnSpPr>
          <p:nvPr/>
        </p:nvCxnSpPr>
        <p:spPr>
          <a:xfrm>
            <a:off x="4531576" y="1654672"/>
            <a:ext cx="2485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四角形: 角を丸くする 72">
            <a:extLst>
              <a:ext uri="{FF2B5EF4-FFF2-40B4-BE49-F238E27FC236}">
                <a16:creationId xmlns:a16="http://schemas.microsoft.com/office/drawing/2014/main" id="{08F87969-CDFC-67AD-004C-6212A2E1E2E1}"/>
              </a:ext>
            </a:extLst>
          </p:cNvPr>
          <p:cNvSpPr/>
          <p:nvPr/>
        </p:nvSpPr>
        <p:spPr>
          <a:xfrm>
            <a:off x="7000768" y="1565328"/>
            <a:ext cx="468534" cy="21084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</a:t>
            </a:r>
          </a:p>
        </p:txBody>
      </p:sp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A52E8381-C239-04DB-87EC-5749869D9F7F}"/>
              </a:ext>
            </a:extLst>
          </p:cNvPr>
          <p:cNvCxnSpPr>
            <a:cxnSpLocks/>
          </p:cNvCxnSpPr>
          <p:nvPr/>
        </p:nvCxnSpPr>
        <p:spPr>
          <a:xfrm>
            <a:off x="7485693" y="1654672"/>
            <a:ext cx="1977583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459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08757-4D8E-2D1D-D61B-F6139E3AF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5F52D684-F9B9-0B81-4843-F46F673FC9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290885"/>
              </p:ext>
            </p:extLst>
          </p:nvPr>
        </p:nvGraphicFramePr>
        <p:xfrm>
          <a:off x="581325" y="917114"/>
          <a:ext cx="8881945" cy="5526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561">
                  <a:extLst>
                    <a:ext uri="{9D8B030D-6E8A-4147-A177-3AD203B41FA5}">
                      <a16:colId xmlns:a16="http://schemas.microsoft.com/office/drawing/2014/main" val="2098871406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923292155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97521258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760870896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674424639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6644828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401870668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93390426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832602541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453171191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826183173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174716431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4271292170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616722240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4162715623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962549696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231330217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045395340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838994310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472016011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3512276904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03847993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603027327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2195520774"/>
                    </a:ext>
                  </a:extLst>
                </a:gridCol>
                <a:gridCol w="354766">
                  <a:extLst>
                    <a:ext uri="{9D8B030D-6E8A-4147-A177-3AD203B41FA5}">
                      <a16:colId xmlns:a16="http://schemas.microsoft.com/office/drawing/2014/main" val="1244932826"/>
                    </a:ext>
                  </a:extLst>
                </a:gridCol>
              </a:tblGrid>
              <a:tr h="402037">
                <a:tc>
                  <a:txBody>
                    <a:bodyPr/>
                    <a:lstStyle/>
                    <a:p>
                      <a:pPr algn="ctr"/>
                      <a:endParaRPr kumimoji="1" lang="ja-JP" altLang="en-US" sz="105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684447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85529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69301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907311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341576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41650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9942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73186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472FFC3-03C1-20AC-75AC-7F5BB8013120}"/>
              </a:ext>
            </a:extLst>
          </p:cNvPr>
          <p:cNvSpPr txBox="1"/>
          <p:nvPr/>
        </p:nvSpPr>
        <p:spPr>
          <a:xfrm>
            <a:off x="422262" y="32940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b="1" dirty="0"/>
              <a:t>担当者のシフト表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1A2AE1B1-70EE-696D-9297-08079E20F89A}"/>
              </a:ext>
            </a:extLst>
          </p:cNvPr>
          <p:cNvSpPr/>
          <p:nvPr/>
        </p:nvSpPr>
        <p:spPr>
          <a:xfrm>
            <a:off x="974784" y="139091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47" name="矢印: 右 46">
            <a:extLst>
              <a:ext uri="{FF2B5EF4-FFF2-40B4-BE49-F238E27FC236}">
                <a16:creationId xmlns:a16="http://schemas.microsoft.com/office/drawing/2014/main" id="{0F096195-7374-5C43-1308-73BB3FCD6344}"/>
              </a:ext>
            </a:extLst>
          </p:cNvPr>
          <p:cNvSpPr/>
          <p:nvPr/>
        </p:nvSpPr>
        <p:spPr>
          <a:xfrm>
            <a:off x="3079629" y="139091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53" name="矢印: 右 52">
            <a:extLst>
              <a:ext uri="{FF2B5EF4-FFF2-40B4-BE49-F238E27FC236}">
                <a16:creationId xmlns:a16="http://schemas.microsoft.com/office/drawing/2014/main" id="{9A6E0417-890E-F871-AB69-1F0E7A931A1A}"/>
              </a:ext>
            </a:extLst>
          </p:cNvPr>
          <p:cNvSpPr/>
          <p:nvPr/>
        </p:nvSpPr>
        <p:spPr>
          <a:xfrm>
            <a:off x="5227607" y="139091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54" name="矢印: 右 53">
            <a:extLst>
              <a:ext uri="{FF2B5EF4-FFF2-40B4-BE49-F238E27FC236}">
                <a16:creationId xmlns:a16="http://schemas.microsoft.com/office/drawing/2014/main" id="{730912AB-B132-3DC7-78AD-86C61F56EE0B}"/>
              </a:ext>
            </a:extLst>
          </p:cNvPr>
          <p:cNvSpPr/>
          <p:nvPr/>
        </p:nvSpPr>
        <p:spPr>
          <a:xfrm>
            <a:off x="7332452" y="139091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sp>
        <p:nvSpPr>
          <p:cNvPr id="55" name="矢印: 右 54">
            <a:extLst>
              <a:ext uri="{FF2B5EF4-FFF2-40B4-BE49-F238E27FC236}">
                <a16:creationId xmlns:a16="http://schemas.microsoft.com/office/drawing/2014/main" id="{A9BD3BAE-1C33-7535-B14B-EFC7B9165F71}"/>
              </a:ext>
            </a:extLst>
          </p:cNvPr>
          <p:cNvSpPr/>
          <p:nvPr/>
        </p:nvSpPr>
        <p:spPr>
          <a:xfrm>
            <a:off x="974784" y="1718720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56" name="矢印: 右 55">
            <a:extLst>
              <a:ext uri="{FF2B5EF4-FFF2-40B4-BE49-F238E27FC236}">
                <a16:creationId xmlns:a16="http://schemas.microsoft.com/office/drawing/2014/main" id="{95D90508-2850-CAA9-FD3A-41B03680580D}"/>
              </a:ext>
            </a:extLst>
          </p:cNvPr>
          <p:cNvSpPr/>
          <p:nvPr/>
        </p:nvSpPr>
        <p:spPr>
          <a:xfrm>
            <a:off x="3079629" y="1718720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57" name="矢印: 右 56">
            <a:extLst>
              <a:ext uri="{FF2B5EF4-FFF2-40B4-BE49-F238E27FC236}">
                <a16:creationId xmlns:a16="http://schemas.microsoft.com/office/drawing/2014/main" id="{1D4510FA-E5EE-7E82-C0A5-6F405D2FF32D}"/>
              </a:ext>
            </a:extLst>
          </p:cNvPr>
          <p:cNvSpPr/>
          <p:nvPr/>
        </p:nvSpPr>
        <p:spPr>
          <a:xfrm>
            <a:off x="5227607" y="1718720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58" name="矢印: 右 57">
            <a:extLst>
              <a:ext uri="{FF2B5EF4-FFF2-40B4-BE49-F238E27FC236}">
                <a16:creationId xmlns:a16="http://schemas.microsoft.com/office/drawing/2014/main" id="{1046121F-08D6-A33F-B1FB-979AF00DDFEE}"/>
              </a:ext>
            </a:extLst>
          </p:cNvPr>
          <p:cNvSpPr/>
          <p:nvPr/>
        </p:nvSpPr>
        <p:spPr>
          <a:xfrm>
            <a:off x="7332452" y="1718720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sp>
        <p:nvSpPr>
          <p:cNvPr id="59" name="矢印: 右 58">
            <a:extLst>
              <a:ext uri="{FF2B5EF4-FFF2-40B4-BE49-F238E27FC236}">
                <a16:creationId xmlns:a16="http://schemas.microsoft.com/office/drawing/2014/main" id="{2D628267-18A5-13E0-7BB7-B7CDCABC0469}"/>
              </a:ext>
            </a:extLst>
          </p:cNvPr>
          <p:cNvSpPr/>
          <p:nvPr/>
        </p:nvSpPr>
        <p:spPr>
          <a:xfrm>
            <a:off x="974784" y="2115535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60" name="矢印: 右 59">
            <a:extLst>
              <a:ext uri="{FF2B5EF4-FFF2-40B4-BE49-F238E27FC236}">
                <a16:creationId xmlns:a16="http://schemas.microsoft.com/office/drawing/2014/main" id="{035ABA70-291A-8F24-9380-B31B2641CDA3}"/>
              </a:ext>
            </a:extLst>
          </p:cNvPr>
          <p:cNvSpPr/>
          <p:nvPr/>
        </p:nvSpPr>
        <p:spPr>
          <a:xfrm>
            <a:off x="3079629" y="2115535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61" name="矢印: 右 60">
            <a:extLst>
              <a:ext uri="{FF2B5EF4-FFF2-40B4-BE49-F238E27FC236}">
                <a16:creationId xmlns:a16="http://schemas.microsoft.com/office/drawing/2014/main" id="{5240D529-F6C1-4DCE-6077-68997E2B5569}"/>
              </a:ext>
            </a:extLst>
          </p:cNvPr>
          <p:cNvSpPr/>
          <p:nvPr/>
        </p:nvSpPr>
        <p:spPr>
          <a:xfrm>
            <a:off x="5227607" y="2115535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62" name="矢印: 右 61">
            <a:extLst>
              <a:ext uri="{FF2B5EF4-FFF2-40B4-BE49-F238E27FC236}">
                <a16:creationId xmlns:a16="http://schemas.microsoft.com/office/drawing/2014/main" id="{654A6AF0-A16F-8BFF-7049-D66189D0C751}"/>
              </a:ext>
            </a:extLst>
          </p:cNvPr>
          <p:cNvSpPr/>
          <p:nvPr/>
        </p:nvSpPr>
        <p:spPr>
          <a:xfrm>
            <a:off x="7332452" y="2115535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sp>
        <p:nvSpPr>
          <p:cNvPr id="63" name="矢印: 右 62">
            <a:extLst>
              <a:ext uri="{FF2B5EF4-FFF2-40B4-BE49-F238E27FC236}">
                <a16:creationId xmlns:a16="http://schemas.microsoft.com/office/drawing/2014/main" id="{98FC0CB7-7374-51A6-8389-9275695DF545}"/>
              </a:ext>
            </a:extLst>
          </p:cNvPr>
          <p:cNvSpPr/>
          <p:nvPr/>
        </p:nvSpPr>
        <p:spPr>
          <a:xfrm>
            <a:off x="974784" y="2443339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70" name="矢印: 右 69">
            <a:extLst>
              <a:ext uri="{FF2B5EF4-FFF2-40B4-BE49-F238E27FC236}">
                <a16:creationId xmlns:a16="http://schemas.microsoft.com/office/drawing/2014/main" id="{FCBC41AA-D577-2342-35F0-E2D1CA7D4E06}"/>
              </a:ext>
            </a:extLst>
          </p:cNvPr>
          <p:cNvSpPr/>
          <p:nvPr/>
        </p:nvSpPr>
        <p:spPr>
          <a:xfrm>
            <a:off x="3079629" y="2443339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75" name="矢印: 右 74">
            <a:extLst>
              <a:ext uri="{FF2B5EF4-FFF2-40B4-BE49-F238E27FC236}">
                <a16:creationId xmlns:a16="http://schemas.microsoft.com/office/drawing/2014/main" id="{4BCCDECC-611F-9B7E-4214-5789420631D4}"/>
              </a:ext>
            </a:extLst>
          </p:cNvPr>
          <p:cNvSpPr/>
          <p:nvPr/>
        </p:nvSpPr>
        <p:spPr>
          <a:xfrm>
            <a:off x="5227607" y="2443339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76" name="矢印: 右 75">
            <a:extLst>
              <a:ext uri="{FF2B5EF4-FFF2-40B4-BE49-F238E27FC236}">
                <a16:creationId xmlns:a16="http://schemas.microsoft.com/office/drawing/2014/main" id="{1947D3E3-2E4D-D805-A325-487BE76013D2}"/>
              </a:ext>
            </a:extLst>
          </p:cNvPr>
          <p:cNvSpPr/>
          <p:nvPr/>
        </p:nvSpPr>
        <p:spPr>
          <a:xfrm>
            <a:off x="7332452" y="2443339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sp>
        <p:nvSpPr>
          <p:cNvPr id="77" name="矢印: 右 76">
            <a:extLst>
              <a:ext uri="{FF2B5EF4-FFF2-40B4-BE49-F238E27FC236}">
                <a16:creationId xmlns:a16="http://schemas.microsoft.com/office/drawing/2014/main" id="{3C53C04D-3C76-5B3F-DCE8-BE62D63A550E}"/>
              </a:ext>
            </a:extLst>
          </p:cNvPr>
          <p:cNvSpPr/>
          <p:nvPr/>
        </p:nvSpPr>
        <p:spPr>
          <a:xfrm>
            <a:off x="974784" y="285740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78" name="矢印: 右 77">
            <a:extLst>
              <a:ext uri="{FF2B5EF4-FFF2-40B4-BE49-F238E27FC236}">
                <a16:creationId xmlns:a16="http://schemas.microsoft.com/office/drawing/2014/main" id="{398417AE-5C19-2ABD-7846-DA405D36B968}"/>
              </a:ext>
            </a:extLst>
          </p:cNvPr>
          <p:cNvSpPr/>
          <p:nvPr/>
        </p:nvSpPr>
        <p:spPr>
          <a:xfrm>
            <a:off x="3079629" y="285740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79" name="矢印: 右 78">
            <a:extLst>
              <a:ext uri="{FF2B5EF4-FFF2-40B4-BE49-F238E27FC236}">
                <a16:creationId xmlns:a16="http://schemas.microsoft.com/office/drawing/2014/main" id="{81C7EFD9-1E6E-7B9B-405E-A60630D5E5D2}"/>
              </a:ext>
            </a:extLst>
          </p:cNvPr>
          <p:cNvSpPr/>
          <p:nvPr/>
        </p:nvSpPr>
        <p:spPr>
          <a:xfrm>
            <a:off x="5227607" y="285740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80" name="矢印: 右 79">
            <a:extLst>
              <a:ext uri="{FF2B5EF4-FFF2-40B4-BE49-F238E27FC236}">
                <a16:creationId xmlns:a16="http://schemas.microsoft.com/office/drawing/2014/main" id="{687E4B2E-26A6-91EF-D904-00AE96F11FD3}"/>
              </a:ext>
            </a:extLst>
          </p:cNvPr>
          <p:cNvSpPr/>
          <p:nvPr/>
        </p:nvSpPr>
        <p:spPr>
          <a:xfrm>
            <a:off x="7332452" y="285740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sp>
        <p:nvSpPr>
          <p:cNvPr id="81" name="矢印: 右 80">
            <a:extLst>
              <a:ext uri="{FF2B5EF4-FFF2-40B4-BE49-F238E27FC236}">
                <a16:creationId xmlns:a16="http://schemas.microsoft.com/office/drawing/2014/main" id="{A54196A8-0C2E-89A9-EC18-7CD116F36725}"/>
              </a:ext>
            </a:extLst>
          </p:cNvPr>
          <p:cNvSpPr/>
          <p:nvPr/>
        </p:nvSpPr>
        <p:spPr>
          <a:xfrm>
            <a:off x="974784" y="3185210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82" name="矢印: 右 81">
            <a:extLst>
              <a:ext uri="{FF2B5EF4-FFF2-40B4-BE49-F238E27FC236}">
                <a16:creationId xmlns:a16="http://schemas.microsoft.com/office/drawing/2014/main" id="{AA591D28-D864-0992-0230-96E80239735B}"/>
              </a:ext>
            </a:extLst>
          </p:cNvPr>
          <p:cNvSpPr/>
          <p:nvPr/>
        </p:nvSpPr>
        <p:spPr>
          <a:xfrm>
            <a:off x="3079629" y="3185210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83" name="矢印: 右 82">
            <a:extLst>
              <a:ext uri="{FF2B5EF4-FFF2-40B4-BE49-F238E27FC236}">
                <a16:creationId xmlns:a16="http://schemas.microsoft.com/office/drawing/2014/main" id="{383F1600-D22E-657D-0A9E-B5D0B87B3672}"/>
              </a:ext>
            </a:extLst>
          </p:cNvPr>
          <p:cNvSpPr/>
          <p:nvPr/>
        </p:nvSpPr>
        <p:spPr>
          <a:xfrm>
            <a:off x="5227607" y="3185210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84" name="矢印: 右 83">
            <a:extLst>
              <a:ext uri="{FF2B5EF4-FFF2-40B4-BE49-F238E27FC236}">
                <a16:creationId xmlns:a16="http://schemas.microsoft.com/office/drawing/2014/main" id="{CF64AF15-F9FB-E6B3-672A-141036ABDF59}"/>
              </a:ext>
            </a:extLst>
          </p:cNvPr>
          <p:cNvSpPr/>
          <p:nvPr/>
        </p:nvSpPr>
        <p:spPr>
          <a:xfrm>
            <a:off x="7332452" y="3185210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sp>
        <p:nvSpPr>
          <p:cNvPr id="85" name="矢印: 右 84">
            <a:extLst>
              <a:ext uri="{FF2B5EF4-FFF2-40B4-BE49-F238E27FC236}">
                <a16:creationId xmlns:a16="http://schemas.microsoft.com/office/drawing/2014/main" id="{2675B894-8323-248D-690F-A48728BAA690}"/>
              </a:ext>
            </a:extLst>
          </p:cNvPr>
          <p:cNvSpPr/>
          <p:nvPr/>
        </p:nvSpPr>
        <p:spPr>
          <a:xfrm>
            <a:off x="974784" y="3590652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86" name="矢印: 右 85">
            <a:extLst>
              <a:ext uri="{FF2B5EF4-FFF2-40B4-BE49-F238E27FC236}">
                <a16:creationId xmlns:a16="http://schemas.microsoft.com/office/drawing/2014/main" id="{768FA263-C156-0BBA-1066-2185C19D3C3D}"/>
              </a:ext>
            </a:extLst>
          </p:cNvPr>
          <p:cNvSpPr/>
          <p:nvPr/>
        </p:nvSpPr>
        <p:spPr>
          <a:xfrm>
            <a:off x="3079629" y="3590652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87" name="矢印: 右 86">
            <a:extLst>
              <a:ext uri="{FF2B5EF4-FFF2-40B4-BE49-F238E27FC236}">
                <a16:creationId xmlns:a16="http://schemas.microsoft.com/office/drawing/2014/main" id="{B4DD7366-B8E8-984D-F243-13E10FE2DBDE}"/>
              </a:ext>
            </a:extLst>
          </p:cNvPr>
          <p:cNvSpPr/>
          <p:nvPr/>
        </p:nvSpPr>
        <p:spPr>
          <a:xfrm>
            <a:off x="5227607" y="3590652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88" name="矢印: 右 87">
            <a:extLst>
              <a:ext uri="{FF2B5EF4-FFF2-40B4-BE49-F238E27FC236}">
                <a16:creationId xmlns:a16="http://schemas.microsoft.com/office/drawing/2014/main" id="{CA1C6389-A236-91ED-FE9A-AB480376B3DA}"/>
              </a:ext>
            </a:extLst>
          </p:cNvPr>
          <p:cNvSpPr/>
          <p:nvPr/>
        </p:nvSpPr>
        <p:spPr>
          <a:xfrm>
            <a:off x="7332452" y="3590652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sp>
        <p:nvSpPr>
          <p:cNvPr id="89" name="矢印: 右 88">
            <a:extLst>
              <a:ext uri="{FF2B5EF4-FFF2-40B4-BE49-F238E27FC236}">
                <a16:creationId xmlns:a16="http://schemas.microsoft.com/office/drawing/2014/main" id="{E633304D-E232-4EB2-48E3-66873F2B91D6}"/>
              </a:ext>
            </a:extLst>
          </p:cNvPr>
          <p:cNvSpPr/>
          <p:nvPr/>
        </p:nvSpPr>
        <p:spPr>
          <a:xfrm>
            <a:off x="974784" y="391845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90" name="矢印: 右 89">
            <a:extLst>
              <a:ext uri="{FF2B5EF4-FFF2-40B4-BE49-F238E27FC236}">
                <a16:creationId xmlns:a16="http://schemas.microsoft.com/office/drawing/2014/main" id="{E19BD6D0-6A1C-C92D-5C0C-074FC446AF2F}"/>
              </a:ext>
            </a:extLst>
          </p:cNvPr>
          <p:cNvSpPr/>
          <p:nvPr/>
        </p:nvSpPr>
        <p:spPr>
          <a:xfrm>
            <a:off x="3079629" y="391845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91" name="矢印: 右 90">
            <a:extLst>
              <a:ext uri="{FF2B5EF4-FFF2-40B4-BE49-F238E27FC236}">
                <a16:creationId xmlns:a16="http://schemas.microsoft.com/office/drawing/2014/main" id="{EABA3135-BB62-D300-6C24-5EBF5351E66B}"/>
              </a:ext>
            </a:extLst>
          </p:cNvPr>
          <p:cNvSpPr/>
          <p:nvPr/>
        </p:nvSpPr>
        <p:spPr>
          <a:xfrm>
            <a:off x="5227607" y="391845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92" name="矢印: 右 91">
            <a:extLst>
              <a:ext uri="{FF2B5EF4-FFF2-40B4-BE49-F238E27FC236}">
                <a16:creationId xmlns:a16="http://schemas.microsoft.com/office/drawing/2014/main" id="{DD2C6F94-E958-2FD2-880C-46B9F3D70CE3}"/>
              </a:ext>
            </a:extLst>
          </p:cNvPr>
          <p:cNvSpPr/>
          <p:nvPr/>
        </p:nvSpPr>
        <p:spPr>
          <a:xfrm>
            <a:off x="7332452" y="391845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sp>
        <p:nvSpPr>
          <p:cNvPr id="93" name="矢印: 右 92">
            <a:extLst>
              <a:ext uri="{FF2B5EF4-FFF2-40B4-BE49-F238E27FC236}">
                <a16:creationId xmlns:a16="http://schemas.microsoft.com/office/drawing/2014/main" id="{54A325A1-13BA-F010-CC67-1DC55CFBCC14}"/>
              </a:ext>
            </a:extLst>
          </p:cNvPr>
          <p:cNvSpPr/>
          <p:nvPr/>
        </p:nvSpPr>
        <p:spPr>
          <a:xfrm>
            <a:off x="974784" y="4323897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94" name="矢印: 右 93">
            <a:extLst>
              <a:ext uri="{FF2B5EF4-FFF2-40B4-BE49-F238E27FC236}">
                <a16:creationId xmlns:a16="http://schemas.microsoft.com/office/drawing/2014/main" id="{F791AE5B-089A-5005-A86F-F29042B30210}"/>
              </a:ext>
            </a:extLst>
          </p:cNvPr>
          <p:cNvSpPr/>
          <p:nvPr/>
        </p:nvSpPr>
        <p:spPr>
          <a:xfrm>
            <a:off x="3079629" y="4323897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95" name="矢印: 右 94">
            <a:extLst>
              <a:ext uri="{FF2B5EF4-FFF2-40B4-BE49-F238E27FC236}">
                <a16:creationId xmlns:a16="http://schemas.microsoft.com/office/drawing/2014/main" id="{3D6CB930-B937-209A-A850-F213B887DFEB}"/>
              </a:ext>
            </a:extLst>
          </p:cNvPr>
          <p:cNvSpPr/>
          <p:nvPr/>
        </p:nvSpPr>
        <p:spPr>
          <a:xfrm>
            <a:off x="5227607" y="4323897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96" name="矢印: 右 95">
            <a:extLst>
              <a:ext uri="{FF2B5EF4-FFF2-40B4-BE49-F238E27FC236}">
                <a16:creationId xmlns:a16="http://schemas.microsoft.com/office/drawing/2014/main" id="{06096818-BE6B-DB5F-C1CF-689F0D553620}"/>
              </a:ext>
            </a:extLst>
          </p:cNvPr>
          <p:cNvSpPr/>
          <p:nvPr/>
        </p:nvSpPr>
        <p:spPr>
          <a:xfrm>
            <a:off x="7332452" y="4323897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sp>
        <p:nvSpPr>
          <p:cNvPr id="97" name="矢印: 右 96">
            <a:extLst>
              <a:ext uri="{FF2B5EF4-FFF2-40B4-BE49-F238E27FC236}">
                <a16:creationId xmlns:a16="http://schemas.microsoft.com/office/drawing/2014/main" id="{5EE8846A-CA57-BDA8-2D03-E9C0F48C0BEC}"/>
              </a:ext>
            </a:extLst>
          </p:cNvPr>
          <p:cNvSpPr/>
          <p:nvPr/>
        </p:nvSpPr>
        <p:spPr>
          <a:xfrm>
            <a:off x="974784" y="4651701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98" name="矢印: 右 97">
            <a:extLst>
              <a:ext uri="{FF2B5EF4-FFF2-40B4-BE49-F238E27FC236}">
                <a16:creationId xmlns:a16="http://schemas.microsoft.com/office/drawing/2014/main" id="{F389A25B-1DAF-722C-E167-EB36E63DF0F9}"/>
              </a:ext>
            </a:extLst>
          </p:cNvPr>
          <p:cNvSpPr/>
          <p:nvPr/>
        </p:nvSpPr>
        <p:spPr>
          <a:xfrm>
            <a:off x="3079629" y="4651701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99" name="矢印: 右 98">
            <a:extLst>
              <a:ext uri="{FF2B5EF4-FFF2-40B4-BE49-F238E27FC236}">
                <a16:creationId xmlns:a16="http://schemas.microsoft.com/office/drawing/2014/main" id="{C308952D-E048-1141-BD8A-E0E6CE1E7C60}"/>
              </a:ext>
            </a:extLst>
          </p:cNvPr>
          <p:cNvSpPr/>
          <p:nvPr/>
        </p:nvSpPr>
        <p:spPr>
          <a:xfrm>
            <a:off x="5227607" y="4651701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100" name="矢印: 右 99">
            <a:extLst>
              <a:ext uri="{FF2B5EF4-FFF2-40B4-BE49-F238E27FC236}">
                <a16:creationId xmlns:a16="http://schemas.microsoft.com/office/drawing/2014/main" id="{CBDB85C1-289E-36D2-7FC7-273F55C6170A}"/>
              </a:ext>
            </a:extLst>
          </p:cNvPr>
          <p:cNvSpPr/>
          <p:nvPr/>
        </p:nvSpPr>
        <p:spPr>
          <a:xfrm>
            <a:off x="7332452" y="4651701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北川</a:t>
            </a:r>
          </a:p>
        </p:txBody>
      </p:sp>
      <p:sp>
        <p:nvSpPr>
          <p:cNvPr id="101" name="矢印: 右 100">
            <a:extLst>
              <a:ext uri="{FF2B5EF4-FFF2-40B4-BE49-F238E27FC236}">
                <a16:creationId xmlns:a16="http://schemas.microsoft.com/office/drawing/2014/main" id="{DB8A8DF1-1D36-39B0-2602-C8336452D3B2}"/>
              </a:ext>
            </a:extLst>
          </p:cNvPr>
          <p:cNvSpPr/>
          <p:nvPr/>
        </p:nvSpPr>
        <p:spPr>
          <a:xfrm>
            <a:off x="974784" y="5057143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sp>
        <p:nvSpPr>
          <p:cNvPr id="102" name="矢印: 右 101">
            <a:extLst>
              <a:ext uri="{FF2B5EF4-FFF2-40B4-BE49-F238E27FC236}">
                <a16:creationId xmlns:a16="http://schemas.microsoft.com/office/drawing/2014/main" id="{BD9AA9EA-417B-E42B-D674-CA5E7E2529D0}"/>
              </a:ext>
            </a:extLst>
          </p:cNvPr>
          <p:cNvSpPr/>
          <p:nvPr/>
        </p:nvSpPr>
        <p:spPr>
          <a:xfrm>
            <a:off x="3079629" y="5057143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和田</a:t>
            </a:r>
          </a:p>
        </p:txBody>
      </p:sp>
      <p:sp>
        <p:nvSpPr>
          <p:cNvPr id="103" name="矢印: 右 102">
            <a:extLst>
              <a:ext uri="{FF2B5EF4-FFF2-40B4-BE49-F238E27FC236}">
                <a16:creationId xmlns:a16="http://schemas.microsoft.com/office/drawing/2014/main" id="{392FDAAF-01A8-C58D-AEA6-7FDEFEA27A96}"/>
              </a:ext>
            </a:extLst>
          </p:cNvPr>
          <p:cNvSpPr/>
          <p:nvPr/>
        </p:nvSpPr>
        <p:spPr>
          <a:xfrm>
            <a:off x="5227607" y="5057143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</a:t>
            </a:r>
          </a:p>
        </p:txBody>
      </p:sp>
      <p:sp>
        <p:nvSpPr>
          <p:cNvPr id="104" name="矢印: 右 103">
            <a:extLst>
              <a:ext uri="{FF2B5EF4-FFF2-40B4-BE49-F238E27FC236}">
                <a16:creationId xmlns:a16="http://schemas.microsoft.com/office/drawing/2014/main" id="{BB6005E4-98C8-644C-99F0-E890F4D1B5B3}"/>
              </a:ext>
            </a:extLst>
          </p:cNvPr>
          <p:cNvSpPr/>
          <p:nvPr/>
        </p:nvSpPr>
        <p:spPr>
          <a:xfrm>
            <a:off x="7332452" y="5057143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上野</a:t>
            </a:r>
          </a:p>
        </p:txBody>
      </p:sp>
      <p:sp>
        <p:nvSpPr>
          <p:cNvPr id="105" name="矢印: 右 104">
            <a:extLst>
              <a:ext uri="{FF2B5EF4-FFF2-40B4-BE49-F238E27FC236}">
                <a16:creationId xmlns:a16="http://schemas.microsoft.com/office/drawing/2014/main" id="{555C06E7-F1B3-99C5-97A5-F7C951A542C0}"/>
              </a:ext>
            </a:extLst>
          </p:cNvPr>
          <p:cNvSpPr/>
          <p:nvPr/>
        </p:nvSpPr>
        <p:spPr>
          <a:xfrm>
            <a:off x="974784" y="5384947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今岡</a:t>
            </a:r>
          </a:p>
        </p:txBody>
      </p:sp>
      <p:sp>
        <p:nvSpPr>
          <p:cNvPr id="106" name="矢印: 右 105">
            <a:extLst>
              <a:ext uri="{FF2B5EF4-FFF2-40B4-BE49-F238E27FC236}">
                <a16:creationId xmlns:a16="http://schemas.microsoft.com/office/drawing/2014/main" id="{32943B4D-70A8-6318-02C4-77D6A51BF297}"/>
              </a:ext>
            </a:extLst>
          </p:cNvPr>
          <p:cNvSpPr/>
          <p:nvPr/>
        </p:nvSpPr>
        <p:spPr>
          <a:xfrm>
            <a:off x="3079629" y="5384947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山本</a:t>
            </a:r>
          </a:p>
        </p:txBody>
      </p:sp>
      <p:sp>
        <p:nvSpPr>
          <p:cNvPr id="107" name="矢印: 右 106">
            <a:extLst>
              <a:ext uri="{FF2B5EF4-FFF2-40B4-BE49-F238E27FC236}">
                <a16:creationId xmlns:a16="http://schemas.microsoft.com/office/drawing/2014/main" id="{A1F3A3D9-907F-75A7-6A2E-3987FB019267}"/>
              </a:ext>
            </a:extLst>
          </p:cNvPr>
          <p:cNvSpPr/>
          <p:nvPr/>
        </p:nvSpPr>
        <p:spPr>
          <a:xfrm>
            <a:off x="5227607" y="5384947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中村</a:t>
            </a:r>
          </a:p>
        </p:txBody>
      </p:sp>
      <p:sp>
        <p:nvSpPr>
          <p:cNvPr id="108" name="矢印: 右 107">
            <a:extLst>
              <a:ext uri="{FF2B5EF4-FFF2-40B4-BE49-F238E27FC236}">
                <a16:creationId xmlns:a16="http://schemas.microsoft.com/office/drawing/2014/main" id="{668BCA56-BDDD-3907-382D-BC0AFA72F0B8}"/>
              </a:ext>
            </a:extLst>
          </p:cNvPr>
          <p:cNvSpPr/>
          <p:nvPr/>
        </p:nvSpPr>
        <p:spPr>
          <a:xfrm>
            <a:off x="7332452" y="5384947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下柳</a:t>
            </a:r>
          </a:p>
        </p:txBody>
      </p:sp>
      <p:sp>
        <p:nvSpPr>
          <p:cNvPr id="117" name="矢印: 右 116">
            <a:extLst>
              <a:ext uri="{FF2B5EF4-FFF2-40B4-BE49-F238E27FC236}">
                <a16:creationId xmlns:a16="http://schemas.microsoft.com/office/drawing/2014/main" id="{D1C1CA2D-611E-1971-2065-47A146890B4E}"/>
              </a:ext>
            </a:extLst>
          </p:cNvPr>
          <p:cNvSpPr/>
          <p:nvPr/>
        </p:nvSpPr>
        <p:spPr>
          <a:xfrm>
            <a:off x="974784" y="5781762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sp>
        <p:nvSpPr>
          <p:cNvPr id="118" name="矢印: 右 117">
            <a:extLst>
              <a:ext uri="{FF2B5EF4-FFF2-40B4-BE49-F238E27FC236}">
                <a16:creationId xmlns:a16="http://schemas.microsoft.com/office/drawing/2014/main" id="{A57EBC80-27B2-46A3-CBAD-9FC5C47041E2}"/>
              </a:ext>
            </a:extLst>
          </p:cNvPr>
          <p:cNvSpPr/>
          <p:nvPr/>
        </p:nvSpPr>
        <p:spPr>
          <a:xfrm>
            <a:off x="3079629" y="5781762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和田</a:t>
            </a:r>
          </a:p>
        </p:txBody>
      </p:sp>
      <p:sp>
        <p:nvSpPr>
          <p:cNvPr id="119" name="矢印: 右 118">
            <a:extLst>
              <a:ext uri="{FF2B5EF4-FFF2-40B4-BE49-F238E27FC236}">
                <a16:creationId xmlns:a16="http://schemas.microsoft.com/office/drawing/2014/main" id="{0A6F5025-D256-F5BB-4BBB-42CE2CD7D0CF}"/>
              </a:ext>
            </a:extLst>
          </p:cNvPr>
          <p:cNvSpPr/>
          <p:nvPr/>
        </p:nvSpPr>
        <p:spPr>
          <a:xfrm>
            <a:off x="5227607" y="5781762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</a:t>
            </a:r>
          </a:p>
        </p:txBody>
      </p:sp>
      <p:sp>
        <p:nvSpPr>
          <p:cNvPr id="120" name="矢印: 右 119">
            <a:extLst>
              <a:ext uri="{FF2B5EF4-FFF2-40B4-BE49-F238E27FC236}">
                <a16:creationId xmlns:a16="http://schemas.microsoft.com/office/drawing/2014/main" id="{CB5BAD71-A595-0271-17B1-E5F73448D369}"/>
              </a:ext>
            </a:extLst>
          </p:cNvPr>
          <p:cNvSpPr/>
          <p:nvPr/>
        </p:nvSpPr>
        <p:spPr>
          <a:xfrm>
            <a:off x="7332452" y="5781762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上野</a:t>
            </a:r>
          </a:p>
        </p:txBody>
      </p:sp>
      <p:sp>
        <p:nvSpPr>
          <p:cNvPr id="121" name="矢印: 右 120">
            <a:extLst>
              <a:ext uri="{FF2B5EF4-FFF2-40B4-BE49-F238E27FC236}">
                <a16:creationId xmlns:a16="http://schemas.microsoft.com/office/drawing/2014/main" id="{A346B45A-86E2-38B2-76A9-74EC0C7C11B1}"/>
              </a:ext>
            </a:extLst>
          </p:cNvPr>
          <p:cNvSpPr/>
          <p:nvPr/>
        </p:nvSpPr>
        <p:spPr>
          <a:xfrm>
            <a:off x="974784" y="610956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今岡</a:t>
            </a:r>
          </a:p>
        </p:txBody>
      </p:sp>
      <p:sp>
        <p:nvSpPr>
          <p:cNvPr id="122" name="矢印: 右 121">
            <a:extLst>
              <a:ext uri="{FF2B5EF4-FFF2-40B4-BE49-F238E27FC236}">
                <a16:creationId xmlns:a16="http://schemas.microsoft.com/office/drawing/2014/main" id="{6E887B1D-410C-FB14-6882-93814AF5D4ED}"/>
              </a:ext>
            </a:extLst>
          </p:cNvPr>
          <p:cNvSpPr/>
          <p:nvPr/>
        </p:nvSpPr>
        <p:spPr>
          <a:xfrm>
            <a:off x="3079629" y="610956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山本</a:t>
            </a:r>
          </a:p>
        </p:txBody>
      </p:sp>
      <p:sp>
        <p:nvSpPr>
          <p:cNvPr id="123" name="矢印: 右 122">
            <a:extLst>
              <a:ext uri="{FF2B5EF4-FFF2-40B4-BE49-F238E27FC236}">
                <a16:creationId xmlns:a16="http://schemas.microsoft.com/office/drawing/2014/main" id="{AA590183-E89C-36EF-D9C4-5A8B355F9166}"/>
              </a:ext>
            </a:extLst>
          </p:cNvPr>
          <p:cNvSpPr/>
          <p:nvPr/>
        </p:nvSpPr>
        <p:spPr>
          <a:xfrm>
            <a:off x="5227607" y="610956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中村</a:t>
            </a:r>
          </a:p>
        </p:txBody>
      </p:sp>
      <p:sp>
        <p:nvSpPr>
          <p:cNvPr id="124" name="矢印: 右 123">
            <a:extLst>
              <a:ext uri="{FF2B5EF4-FFF2-40B4-BE49-F238E27FC236}">
                <a16:creationId xmlns:a16="http://schemas.microsoft.com/office/drawing/2014/main" id="{14A26528-C86F-6EB8-B045-7200E8255C41}"/>
              </a:ext>
            </a:extLst>
          </p:cNvPr>
          <p:cNvSpPr/>
          <p:nvPr/>
        </p:nvSpPr>
        <p:spPr>
          <a:xfrm>
            <a:off x="7332452" y="6109566"/>
            <a:ext cx="2078967" cy="258793"/>
          </a:xfrm>
          <a:prstGeom prst="rightArrow">
            <a:avLst>
              <a:gd name="adj1" fmla="val 100000"/>
              <a:gd name="adj2" fmla="val 61532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下柳</a:t>
            </a:r>
          </a:p>
        </p:txBody>
      </p:sp>
    </p:spTree>
    <p:extLst>
      <p:ext uri="{BB962C8B-B14F-4D97-AF65-F5344CB8AC3E}">
        <p14:creationId xmlns:p14="http://schemas.microsoft.com/office/powerpoint/2010/main" val="2068022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E3972-2ACE-909E-9B13-F7C234758D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360C317-CF4F-3B59-DFF8-24FB19F651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100919"/>
              </p:ext>
            </p:extLst>
          </p:nvPr>
        </p:nvGraphicFramePr>
        <p:xfrm>
          <a:off x="581325" y="917114"/>
          <a:ext cx="8881949" cy="5526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922">
                  <a:extLst>
                    <a:ext uri="{9D8B030D-6E8A-4147-A177-3AD203B41FA5}">
                      <a16:colId xmlns:a16="http://schemas.microsoft.com/office/drawing/2014/main" val="2098871406"/>
                    </a:ext>
                  </a:extLst>
                </a:gridCol>
                <a:gridCol w="885003">
                  <a:extLst>
                    <a:ext uri="{9D8B030D-6E8A-4147-A177-3AD203B41FA5}">
                      <a16:colId xmlns:a16="http://schemas.microsoft.com/office/drawing/2014/main" val="760870896"/>
                    </a:ext>
                  </a:extLst>
                </a:gridCol>
                <a:gridCol w="885003">
                  <a:extLst>
                    <a:ext uri="{9D8B030D-6E8A-4147-A177-3AD203B41FA5}">
                      <a16:colId xmlns:a16="http://schemas.microsoft.com/office/drawing/2014/main" val="1674424639"/>
                    </a:ext>
                  </a:extLst>
                </a:gridCol>
                <a:gridCol w="885003">
                  <a:extLst>
                    <a:ext uri="{9D8B030D-6E8A-4147-A177-3AD203B41FA5}">
                      <a16:colId xmlns:a16="http://schemas.microsoft.com/office/drawing/2014/main" val="6644828"/>
                    </a:ext>
                  </a:extLst>
                </a:gridCol>
                <a:gridCol w="885003">
                  <a:extLst>
                    <a:ext uri="{9D8B030D-6E8A-4147-A177-3AD203B41FA5}">
                      <a16:colId xmlns:a16="http://schemas.microsoft.com/office/drawing/2014/main" val="1401870668"/>
                    </a:ext>
                  </a:extLst>
                </a:gridCol>
                <a:gridCol w="885003">
                  <a:extLst>
                    <a:ext uri="{9D8B030D-6E8A-4147-A177-3AD203B41FA5}">
                      <a16:colId xmlns:a16="http://schemas.microsoft.com/office/drawing/2014/main" val="193390426"/>
                    </a:ext>
                  </a:extLst>
                </a:gridCol>
                <a:gridCol w="885003">
                  <a:extLst>
                    <a:ext uri="{9D8B030D-6E8A-4147-A177-3AD203B41FA5}">
                      <a16:colId xmlns:a16="http://schemas.microsoft.com/office/drawing/2014/main" val="1832602541"/>
                    </a:ext>
                  </a:extLst>
                </a:gridCol>
                <a:gridCol w="885003">
                  <a:extLst>
                    <a:ext uri="{9D8B030D-6E8A-4147-A177-3AD203B41FA5}">
                      <a16:colId xmlns:a16="http://schemas.microsoft.com/office/drawing/2014/main" val="3453171191"/>
                    </a:ext>
                  </a:extLst>
                </a:gridCol>
                <a:gridCol w="885003">
                  <a:extLst>
                    <a:ext uri="{9D8B030D-6E8A-4147-A177-3AD203B41FA5}">
                      <a16:colId xmlns:a16="http://schemas.microsoft.com/office/drawing/2014/main" val="3826183173"/>
                    </a:ext>
                  </a:extLst>
                </a:gridCol>
                <a:gridCol w="885003">
                  <a:extLst>
                    <a:ext uri="{9D8B030D-6E8A-4147-A177-3AD203B41FA5}">
                      <a16:colId xmlns:a16="http://schemas.microsoft.com/office/drawing/2014/main" val="2174716431"/>
                    </a:ext>
                  </a:extLst>
                </a:gridCol>
              </a:tblGrid>
              <a:tr h="402037"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684447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山本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山本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休憩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上田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上田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上田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上田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上田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85529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田中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佐々木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田中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佐々木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田中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佐々木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杉原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南野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杉原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南野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杉原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南野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杉原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南野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杉原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南野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69301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高木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堀本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高木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堀本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高木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堀本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岩谷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川野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岩谷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川野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岩谷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川野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岩谷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川野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岩谷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川野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907311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岡崎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岡崎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岡崎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山田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山田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山田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山田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山田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341576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北川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北川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北川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太田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武田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太田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武田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太田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武田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太田</a:t>
                      </a:r>
                      <a:endParaRPr kumimoji="1" lang="en-US" altLang="ja-JP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武田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太田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武田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41650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上杉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上杉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上杉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里崎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里崎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里崎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里崎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里崎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9942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清川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清川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清川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東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東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東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73186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3942F9D-AD0C-AE6E-3AB4-CFE627CEAE75}"/>
              </a:ext>
            </a:extLst>
          </p:cNvPr>
          <p:cNvSpPr txBox="1"/>
          <p:nvPr/>
        </p:nvSpPr>
        <p:spPr>
          <a:xfrm>
            <a:off x="422262" y="32940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b="1" dirty="0"/>
              <a:t>担当者のシフト表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265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kumimoji="1" sz="1200"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16512</TotalTime>
  <Words>293</Words>
  <Application>Microsoft Office PowerPoint</Application>
  <PresentationFormat>A4 210 x 297 mm</PresentationFormat>
  <Paragraphs>285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pptxm53_シフト表テンプレート／曜日、時間別</dc:title>
  <dc:subject>pptxm53_シフト表テンプレート／曜日、時間別</dc:subject>
  <dc:creator>でじけろお</dc:creator>
  <cp:revision>1</cp:revision>
  <dcterms:created xsi:type="dcterms:W3CDTF">2018-05-20T00:31:01Z</dcterms:created>
  <dcterms:modified xsi:type="dcterms:W3CDTF">2024-02-15T04:16:24Z</dcterms:modified>
  <cp:version>1</cp:version>
</cp:coreProperties>
</file>